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086C-DDF3-4399-99C3-CD2CC3C0A639}" type="datetimeFigureOut">
              <a:rPr lang="en-IN" smtClean="0"/>
              <a:t>05-05-2022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C9B0-4140-4C96-8BDF-E35E85202A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3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33421-2FDE-49BD-94E9-4071BCAA65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5161" y="2794159"/>
            <a:ext cx="65405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wis721 BlkCn BT" pitchFamily="34" charset="0"/>
              </a:rPr>
              <a:t>RIDHI SIDHI</a:t>
            </a:r>
            <a:endParaRPr lang="en-US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wis721 BlkCn BT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4475" y="4195187"/>
            <a:ext cx="62484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4937" y="4425375"/>
            <a:ext cx="646747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7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wis721 BT" pitchFamily="34" charset="0"/>
              </a:rPr>
              <a:t>A Wear Resistance Solution Company</a:t>
            </a:r>
            <a:endParaRPr lang="en-US" sz="27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wis721 BT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36707" r="36782" b="52113"/>
          <a:stretch>
            <a:fillRect/>
          </a:stretch>
        </p:blipFill>
        <p:spPr bwMode="auto">
          <a:xfrm>
            <a:off x="3916330" y="1127760"/>
            <a:ext cx="1444690" cy="1889210"/>
          </a:xfrm>
          <a:prstGeom prst="ellips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5000">
                  <a:schemeClr val="accent1">
                    <a:tint val="44500"/>
                    <a:satMod val="160000"/>
                  </a:schemeClr>
                </a:gs>
                <a:gs pos="86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81175" y="5181600"/>
            <a:ext cx="5715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We Specialize In Abrasion Resistant High Chromium, Ni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Hard,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Mn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Steel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&amp; Alloy Steel Casting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82000" cy="685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1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METALS </a:t>
            </a:r>
            <a:r>
              <a:rPr lang="en-IN" sz="2200" b="1" u="sng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MANUFACTURED </a:t>
            </a:r>
            <a:r>
              <a:rPr lang="en-IN" sz="22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ILESH\Desktop\met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505199" cy="282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2743200"/>
            <a:ext cx="7391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RIDHI SIDHI</a:t>
            </a:r>
            <a:r>
              <a:rPr lang="en-IN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is specialized in casting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wear parts and produces parts in 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below metals.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* Ni-hard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* High chromium 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* </a:t>
            </a:r>
            <a:r>
              <a:rPr lang="en-IN" sz="20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Mn</a:t>
            </a: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Steel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* Alloy Steel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* Plain carbon Steel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4965" y="0"/>
            <a:ext cx="296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www.wearpartsindia.com</a:t>
            </a:r>
          </a:p>
        </p:txBody>
      </p:sp>
      <p:pic>
        <p:nvPicPr>
          <p:cNvPr id="9" name="Picture 2" descr="C:\Users\SHAILESH\Desktop\logo final 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0551"/>
            <a:ext cx="1524000" cy="9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2800" y="1015425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0089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79505" cy="5943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IN" sz="2000" b="1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IN" sz="2000" b="1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IN" sz="2000" b="1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IN" sz="2000" b="1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IN" sz="1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IN" sz="1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       </a:t>
            </a:r>
            <a:r>
              <a:rPr lang="en-IN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UNIGRAPHICS                              AUTOCAST X1</a:t>
            </a:r>
          </a:p>
          <a:p>
            <a:pPr marL="0" indent="0">
              <a:buNone/>
            </a:pPr>
            <a:r>
              <a:rPr lang="en-IN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    SOLID MODELLING                            SIMULATION</a:t>
            </a:r>
          </a:p>
          <a:p>
            <a:pPr marL="0" indent="0">
              <a:buNone/>
            </a:pPr>
            <a:endParaRPr lang="en-IN" sz="14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14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14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14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14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IN" sz="14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IN" sz="14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IN" sz="1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</a:t>
            </a:r>
            <a:r>
              <a:rPr lang="en-IN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</a:t>
            </a:r>
          </a:p>
          <a:p>
            <a:pPr marL="114300" indent="0">
              <a:buNone/>
            </a:pPr>
            <a:r>
              <a:rPr lang="en-IN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IN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       VMC CUTTING                         PATTERN </a:t>
            </a:r>
            <a:r>
              <a:rPr lang="en-IN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&amp; CORE </a:t>
            </a:r>
            <a:r>
              <a:rPr lang="en-IN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BOX </a:t>
            </a:r>
            <a:endParaRPr lang="en-IN" sz="21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/>
              <a:t>   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56" y="1701445"/>
            <a:ext cx="2780345" cy="164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80" y="4343400"/>
            <a:ext cx="2758985" cy="163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5321" r="8036" b="5534"/>
          <a:stretch/>
        </p:blipFill>
        <p:spPr bwMode="auto">
          <a:xfrm>
            <a:off x="4790956" y="4343400"/>
            <a:ext cx="2780345" cy="163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901533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starting point of everything we make. All pattern tooling metallic &amp; non- metallic are VMC cut.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228600"/>
            <a:ext cx="22605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en-IN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2133600"/>
            <a:ext cx="8229600" cy="1600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514965" y="0"/>
            <a:ext cx="296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www.wearpartsindia.com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80" y="1701445"/>
            <a:ext cx="2758985" cy="164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SHAILESH\Desktop\logo final 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0551"/>
            <a:ext cx="1524000" cy="9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AILESH\Desktop\logo final 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88470"/>
            <a:ext cx="1524000" cy="9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50275"/>
            <a:ext cx="2209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219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Calibri" pitchFamily="34" charset="0"/>
              </a:rPr>
              <a:t>RIDHI SIDHI</a:t>
            </a:r>
            <a:r>
              <a:rPr lang="en-IN" dirty="0">
                <a:latin typeface="Calibri" pitchFamily="34" charset="0"/>
              </a:rPr>
              <a:t> is committed highest engineering performance in casting manufacturing. The in-house casting production technologies ensure the end product is manufactured to the </a:t>
            </a:r>
            <a:r>
              <a:rPr lang="en-IN" dirty="0" smtClean="0">
                <a:latin typeface="Calibri" pitchFamily="34" charset="0"/>
              </a:rPr>
              <a:t>Superior </a:t>
            </a:r>
            <a:r>
              <a:rPr lang="en-IN" dirty="0">
                <a:latin typeface="Calibri" pitchFamily="34" charset="0"/>
              </a:rPr>
              <a:t>quality.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49991" y="306848"/>
            <a:ext cx="6567825" cy="759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Production &amp; Quality Infrastructure</a:t>
            </a:r>
            <a:endParaRPr lang="en-IN" sz="30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4965" y="0"/>
            <a:ext cx="296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www.wearpartsindia.com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209800" cy="341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20980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7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HAILESH\Desktop\logo final 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52684"/>
            <a:ext cx="1524000" cy="9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IN" sz="3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In-house Heat Treatment Shop</a:t>
            </a: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cap="all" dirty="0"/>
              <a:t/>
            </a:r>
            <a:br>
              <a:rPr lang="en-IN" b="1" cap="all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5526"/>
            <a:ext cx="8458199" cy="3229274"/>
          </a:xfrm>
        </p:spPr>
        <p:txBody>
          <a:bodyPr>
            <a:normAutofit/>
          </a:bodyPr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Atomized </a:t>
            </a:r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Co2 sand Batch Mixers – For better quality moulding sand with reclamation Plant for effective use of burnt sand.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25 Ton Sand hoppers for storage of fresh and reclaimed sand.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Compaction Table for easy moulding with roller conveyors.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Core &amp; Mould Oven –For removal of moisture.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125 CFM Screw Air compressor with piping running all around the factory.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Shot Blasting &amp; full fledge Fettling shop.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Rockwell/ </a:t>
            </a:r>
            <a:r>
              <a:rPr lang="en-IN" sz="16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Brinell</a:t>
            </a:r>
            <a:r>
              <a:rPr lang="en-IN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/ </a:t>
            </a:r>
            <a:r>
              <a:rPr lang="en-IN" sz="16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Poldy</a:t>
            </a:r>
            <a:r>
              <a:rPr lang="en-IN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Hardness testing facilities</a:t>
            </a:r>
            <a:r>
              <a:rPr lang="en-IN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 Inspection </a:t>
            </a:r>
            <a:r>
              <a:rPr lang="en-IN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Room with all dimensional Inspection instruments.</a:t>
            </a:r>
          </a:p>
          <a:p>
            <a:endParaRPr lang="en-IN" sz="18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53825"/>
            <a:ext cx="8446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latin typeface="Calibri" pitchFamily="34" charset="0"/>
              </a:rPr>
              <a:t>In House Heat Treatment Shop With PLC Control Electric Heat Treatment Furnaces and Effective Cooling and </a:t>
            </a:r>
            <a:r>
              <a:rPr lang="en-IN" sz="1600" b="1" dirty="0">
                <a:latin typeface="Calibri" pitchFamily="34" charset="0"/>
              </a:rPr>
              <a:t>A</a:t>
            </a:r>
            <a:r>
              <a:rPr lang="en-IN" sz="1600" b="1" dirty="0" smtClean="0">
                <a:latin typeface="Calibri" pitchFamily="34" charset="0"/>
              </a:rPr>
              <a:t>gitating </a:t>
            </a:r>
            <a:r>
              <a:rPr lang="en-IN" sz="1600" b="1" dirty="0">
                <a:latin typeface="Calibri" pitchFamily="34" charset="0"/>
              </a:rPr>
              <a:t>S</a:t>
            </a:r>
            <a:r>
              <a:rPr lang="en-IN" sz="1600" b="1" dirty="0" smtClean="0">
                <a:latin typeface="Calibri" pitchFamily="34" charset="0"/>
              </a:rPr>
              <a:t>ystems .</a:t>
            </a:r>
            <a:endParaRPr lang="en-IN" sz="16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4965" y="0"/>
            <a:ext cx="296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www.wearpartsindia.com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1" y="4181711"/>
            <a:ext cx="2492059" cy="170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81711"/>
            <a:ext cx="2492059" cy="170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4181712"/>
            <a:ext cx="2492061" cy="170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85" y="5886449"/>
            <a:ext cx="1255690" cy="24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80" y="5886449"/>
            <a:ext cx="1277720" cy="24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31" y="5886449"/>
            <a:ext cx="1575119" cy="24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8763000" cy="2057400"/>
          </a:xfrm>
        </p:spPr>
        <p:txBody>
          <a:bodyPr>
            <a:normAutofit fontScale="90000"/>
          </a:bodyPr>
          <a:lstStyle/>
          <a:p>
            <a:r>
              <a:rPr lang="en-IN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Industries Served</a:t>
            </a:r>
            <a:r>
              <a:rPr lang="en-IN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b="1" dirty="0">
                <a:solidFill>
                  <a:schemeClr val="tx1"/>
                </a:solidFill>
                <a:effectLst/>
              </a:rPr>
              <a:t/>
            </a:r>
            <a:br>
              <a:rPr lang="en-IN" b="1" dirty="0">
                <a:solidFill>
                  <a:schemeClr val="tx1"/>
                </a:solidFill>
                <a:effectLst/>
              </a:rPr>
            </a:br>
            <a:r>
              <a:rPr lang="en-IN" b="1" dirty="0">
                <a:solidFill>
                  <a:schemeClr val="tx1"/>
                </a:solidFill>
                <a:effectLst/>
              </a:rPr>
              <a:t/>
            </a:r>
            <a:br>
              <a:rPr lang="en-IN" b="1" dirty="0">
                <a:solidFill>
                  <a:schemeClr val="tx1"/>
                </a:solidFill>
                <a:effectLst/>
              </a:rPr>
            </a:br>
            <a:endParaRPr lang="en-IN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4965" y="0"/>
            <a:ext cx="296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www.wearpartsindia.com</a:t>
            </a:r>
          </a:p>
        </p:txBody>
      </p:sp>
      <p:pic>
        <p:nvPicPr>
          <p:cNvPr id="11" name="Picture 2" descr="C:\Users\SHAILESH\Desktop\logo final 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0551"/>
            <a:ext cx="1524000" cy="9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b="1" dirty="0">
                <a:solidFill>
                  <a:schemeClr val="tx1"/>
                </a:solidFill>
                <a:latin typeface="Calibri" pitchFamily="34" charset="0"/>
              </a:rPr>
              <a:t>Construction Equipment Industry</a:t>
            </a:r>
          </a:p>
          <a:p>
            <a:pPr>
              <a:buFont typeface="Wingdings" pitchFamily="2" charset="2"/>
              <a:buChar char="v"/>
            </a:pPr>
            <a:r>
              <a:rPr lang="en-IN" b="1" dirty="0">
                <a:solidFill>
                  <a:schemeClr val="tx1"/>
                </a:solidFill>
                <a:latin typeface="Calibri" pitchFamily="34" charset="0"/>
              </a:rPr>
              <a:t>Agricultural Equipment Industry</a:t>
            </a:r>
          </a:p>
          <a:p>
            <a:pPr>
              <a:buFont typeface="Wingdings" pitchFamily="2" charset="2"/>
              <a:buChar char="v"/>
            </a:pPr>
            <a:r>
              <a:rPr lang="en-IN" b="1" dirty="0">
                <a:solidFill>
                  <a:schemeClr val="tx1"/>
                </a:solidFill>
                <a:latin typeface="Calibri" pitchFamily="34" charset="0"/>
              </a:rPr>
              <a:t>Pump Industry</a:t>
            </a:r>
          </a:p>
          <a:p>
            <a:pPr>
              <a:buFont typeface="Wingdings" pitchFamily="2" charset="2"/>
              <a:buChar char="v"/>
            </a:pPr>
            <a:r>
              <a:rPr lang="en-IN" b="1" dirty="0">
                <a:solidFill>
                  <a:schemeClr val="tx1"/>
                </a:solidFill>
                <a:latin typeface="Calibri" pitchFamily="34" charset="0"/>
              </a:rPr>
              <a:t>Coal &amp; Energy Industry</a:t>
            </a:r>
          </a:p>
          <a:p>
            <a:pPr>
              <a:buFont typeface="Wingdings" pitchFamily="2" charset="2"/>
              <a:buChar char="v"/>
            </a:pPr>
            <a:r>
              <a:rPr lang="en-IN" b="1" dirty="0">
                <a:solidFill>
                  <a:schemeClr val="tx1"/>
                </a:solidFill>
                <a:latin typeface="Calibri" pitchFamily="34" charset="0"/>
              </a:rPr>
              <a:t>Cement &amp; Steel Industry</a:t>
            </a:r>
          </a:p>
          <a:p>
            <a:pPr>
              <a:buFont typeface="Wingdings" pitchFamily="2" charset="2"/>
              <a:buChar char="v"/>
            </a:pPr>
            <a:r>
              <a:rPr lang="en-IN" b="1" dirty="0">
                <a:solidFill>
                  <a:schemeClr val="tx1"/>
                </a:solidFill>
                <a:latin typeface="Calibri" pitchFamily="34" charset="0"/>
              </a:rPr>
              <a:t>Automobile &amp; General Engineering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</a:rPr>
              <a:t>Industry</a:t>
            </a:r>
            <a:endParaRPr lang="en-IN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409433" y="3223287"/>
            <a:ext cx="9982200" cy="23009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IN" sz="80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IN" sz="80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IN" sz="5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IN" sz="5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IN" sz="5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867" y="0"/>
            <a:ext cx="8229600" cy="1600200"/>
          </a:xfrm>
        </p:spPr>
        <p:txBody>
          <a:bodyPr/>
          <a:lstStyle/>
          <a:p>
            <a:r>
              <a:rPr lang="en-IN" b="1" dirty="0">
                <a:effectLst/>
              </a:rPr>
              <a:t/>
            </a:r>
            <a:br>
              <a:rPr lang="en-IN" b="1" dirty="0">
                <a:effectLst/>
              </a:rPr>
            </a:br>
            <a:endParaRPr lang="en-IN" b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4965" y="0"/>
            <a:ext cx="2962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www.wearpartsindia.com</a:t>
            </a:r>
          </a:p>
        </p:txBody>
      </p:sp>
      <p:pic>
        <p:nvPicPr>
          <p:cNvPr id="16" name="Picture 2" descr="C:\Users\SHAILESH\Desktop\logo final 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0551"/>
            <a:ext cx="1524000" cy="9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746" y="1524000"/>
            <a:ext cx="90195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IN" sz="1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IN" sz="4000" b="1" dirty="0" smtClean="0"/>
              <a:t/>
            </a:r>
            <a:br>
              <a:rPr lang="en-IN" sz="4000" b="1" dirty="0" smtClean="0"/>
            </a:br>
            <a:r>
              <a:rPr lang="en-IN" sz="12000" b="1" dirty="0" smtClean="0"/>
              <a:t>Few Parts Manufactured By Us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" y="2133600"/>
            <a:ext cx="233702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31" y="2133600"/>
            <a:ext cx="233702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80" y="2133600"/>
            <a:ext cx="233702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9" y="4191002"/>
            <a:ext cx="2337021" cy="152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31" y="4191002"/>
            <a:ext cx="2337019" cy="152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81" y="4191002"/>
            <a:ext cx="2337019" cy="152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218</Words>
  <Application>Microsoft Office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 </vt:lpstr>
      <vt:lpstr>PowerPoint Presentation</vt:lpstr>
      <vt:lpstr>Production &amp; Quality Infrastructure</vt:lpstr>
      <vt:lpstr>In-house Heat Treatment Shop   </vt:lpstr>
      <vt:lpstr>Industries Served  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SHAILESH SHINDE</dc:creator>
  <cp:lastModifiedBy>SHAILESH SHINDE</cp:lastModifiedBy>
  <cp:revision>5</cp:revision>
  <dcterms:created xsi:type="dcterms:W3CDTF">2006-08-16T00:00:00Z</dcterms:created>
  <dcterms:modified xsi:type="dcterms:W3CDTF">2022-05-05T06:00:34Z</dcterms:modified>
</cp:coreProperties>
</file>